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1: 앨범 프로모션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신보 발매 전후 티저 영상 및 하이라이트 메들리 제작</a:t>
            </a:r>
            <a:br/>
            <a:r>
              <a:rPr sz="1000"/>
              <a:t>• 뮤직비디오 비하인드 및 메이킹 필름 편집</a:t>
            </a:r>
            <a:br/>
            <a:r>
              <a:rPr sz="1000"/>
              <a:t>• 음악방송 프로모션 영상 클립 제작</a:t>
            </a:r>
            <a:br/>
            <a:r>
              <a:rPr sz="1000"/>
              <a:t>• 앨범 재킷 촬영 비하인드 컨텐츠 기획</a:t>
            </a:r>
            <a:br/>
            <a:r>
              <a:rPr sz="1000"/>
              <a:t>• 유튜브 쇼츠용 앨범 수록곡 프리뷰 클립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뮤직비디오 비하인드 및 메이킹 필름 편집</a:t>
            </a:r>
          </a:p>
          <a:p>
            <a:r>
              <a:rPr sz="1000"/>
              <a:t>• 음악방송 프로모션 영상 클립 제작</a:t>
            </a:r>
          </a:p>
          <a:p>
            <a:r>
              <a:rPr sz="1000"/>
              <a:t>• 앨범 재킷 촬영 비하인드 컨텐츠 기획</a:t>
            </a:r>
          </a:p>
          <a:p>
            <a:r>
              <a:rPr sz="1000"/>
              <a:t>• 유튜브 쇼츠용 앨범 수록곡 프리뷰 클립 제작</a:t>
            </a: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앨범 프로모션 컨텐츠 총 조회수 250만 달성</a:t>
            </a:r>
            <a:br/>
            <a:r>
              <a:rPr sz="1000"/>
              <a:t>• 팬 참여형 컨텐츠 평균 인게이지먼트 율 15% 기록</a:t>
            </a:r>
            <a:br/>
            <a:r>
              <a:rPr sz="1000"/>
              <a:t>• 유튜브 채널 구독자 3만명 증가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팬 참여형 컨텐츠 평균 인게이지먼트 율 15% 기록</a:t>
            </a:r>
          </a:p>
          <a:p>
            <a:r>
              <a:rPr sz="1000"/>
              <a:t>• 유튜브 채널 구독자 3만명 증가</a:t>
            </a: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2: 공백기 자체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아티스트 일상 브이로그 시리즈 기획</a:t>
            </a:r>
            <a:br/>
            <a:r>
              <a:rPr sz="1000"/>
              <a:t>• 팬 참여형 Q&amp;A 컨텐츠 제작</a:t>
            </a:r>
            <a:br/>
            <a:r>
              <a:rPr sz="1000"/>
              <a:t>• 아티스트 커버 영상 촬영 및 편집</a:t>
            </a:r>
            <a:br/>
            <a:r>
              <a:rPr sz="1000"/>
              <a:t>• 시즌별 특집 예능 컨텐츠 기획</a:t>
            </a:r>
            <a:br/>
            <a:r>
              <a:rPr sz="1000"/>
              <a:t>• 아티스트 연습 영상 시리즈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팬 참여형 Q&amp;A 컨텐츠 제작</a:t>
            </a:r>
          </a:p>
          <a:p>
            <a:r>
              <a:rPr sz="1000"/>
              <a:t>• 아티스트 커버 영상 촬영 및 편집</a:t>
            </a:r>
          </a:p>
          <a:p>
            <a:r>
              <a:rPr sz="1000"/>
              <a:t>• 시즌별 특집 예능 컨텐츠 기획</a:t>
            </a:r>
          </a:p>
          <a:p>
            <a:r>
              <a:rPr sz="1000"/>
              <a:t>• 아티스트 연습 영상 시리즈 제작</a:t>
            </a: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월평균 컨텐츠 8개 제작으로 생산성 30% 향상</a:t>
            </a:r>
            <a:br/>
            <a:r>
              <a:rPr sz="1000"/>
              <a:t>• 공백기 팬 이탈률 전년 대비 40% 감소</a:t>
            </a:r>
            <a:br/>
            <a:r>
              <a:rPr sz="1000"/>
              <a:t>• 자체 컨텐츠 평균 시청 지속률 65% 달성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공백기 팬 이탈률 전년 대비 40% 감소</a:t>
            </a:r>
          </a:p>
          <a:p>
            <a:r>
              <a:rPr sz="1000"/>
              <a:t>• 자체 컨텐츠 평균 시청 지속률 65% 달성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3: 비하인드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콘서트 및 팬미팅 비하인드 다큐멘터리 제작</a:t>
            </a:r>
            <a:br/>
            <a:r>
              <a:rPr sz="1000"/>
              <a:t>• 화보 촬영장 메이킹 필름 기획</a:t>
            </a:r>
            <a:br/>
            <a:r>
              <a:rPr sz="1000"/>
              <a:t>• 광고 촬영 현장 스케치 영상 제작</a:t>
            </a:r>
            <a:br/>
            <a:r>
              <a:rPr sz="1000"/>
              <a:t>• 연습실 비하인드 컨텐츠 기획</a:t>
            </a:r>
            <a:br/>
            <a:r>
              <a:rPr sz="1000"/>
              <a:t>• 해외 투어 다이어리 시리즈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화보 촬영장 메이킹 필름 기획</a:t>
            </a:r>
          </a:p>
          <a:p>
            <a:r>
              <a:rPr sz="1000"/>
              <a:t>• 광고 촬영 현장 스케치 영상 제작</a:t>
            </a:r>
          </a:p>
          <a:p>
            <a:r>
              <a:rPr sz="1000"/>
              <a:t>• 연습실 비하인드 컨텐츠 기획</a:t>
            </a:r>
          </a:p>
          <a:p>
            <a:r>
              <a:rPr sz="1000"/>
              <a:t>• 해외 투어 다이어리 시리즈 제작</a:t>
            </a: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비하인드 컨텐츠 평균 조회수 50만회 달성</a:t>
            </a:r>
            <a:br/>
            <a:r>
              <a:rPr sz="1000"/>
              <a:t>• SNS 팔로워 수 20% 증가</a:t>
            </a:r>
            <a:br/>
            <a:r>
              <a:rPr sz="1000"/>
              <a:t>• 팬커뮤니티 활동회원 15% 증가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SNS 팔로워 수 20% 증가</a:t>
            </a:r>
          </a:p>
          <a:p>
            <a:r>
              <a:rPr sz="1000"/>
              <a:t>• 팬커뮤니티 활동회원 15% 증가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